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720019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436831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kk-KZ" sz="1100" dirty="0" smtClean="0">
                <a:solidFill>
                  <a:srgbClr val="000000"/>
                </a:solidFill>
                <a:latin typeface="Times New Roman"/>
              </a:rPr>
              <a:t>бұлтты</a:t>
            </a:r>
            <a:r>
              <a:rPr lang="kk-KZ" sz="1100" dirty="0">
                <a:solidFill>
                  <a:srgbClr val="000000"/>
                </a:solidFill>
                <a:latin typeface="Times New Roman"/>
              </a:rPr>
              <a:t>, </a:t>
            </a:r>
            <a:r>
              <a:rPr lang="kk-KZ" sz="1100" dirty="0" smtClean="0">
                <a:solidFill>
                  <a:srgbClr val="000000"/>
                </a:solidFill>
                <a:latin typeface="Times New Roman"/>
              </a:rPr>
              <a:t>күндіз жаңбыр, найзағай, бұршақ, дауыл. </a:t>
            </a:r>
            <a:r>
              <a:rPr lang="kk-KZ" sz="1100" dirty="0">
                <a:solidFill>
                  <a:srgbClr val="000000"/>
                </a:solidFill>
                <a:latin typeface="Times New Roman"/>
              </a:rPr>
              <a:t>Жел </a:t>
            </a:r>
            <a:r>
              <a:rPr lang="kk-KZ" sz="1100" dirty="0" smtClean="0">
                <a:solidFill>
                  <a:srgbClr val="000000"/>
                </a:solidFill>
                <a:latin typeface="Times New Roman"/>
              </a:rPr>
              <a:t>солтүстіктен, солтүстік-шығыстан </a:t>
            </a:r>
            <a:r>
              <a:rPr lang="kk-KZ" sz="1100" dirty="0" smtClean="0">
                <a:solidFill>
                  <a:srgbClr val="000000"/>
                </a:solidFill>
                <a:latin typeface="Times New Roman"/>
              </a:rPr>
              <a:t>соғады</a:t>
            </a:r>
            <a:r>
              <a:rPr lang="kk-KZ" sz="1100" dirty="0">
                <a:solidFill>
                  <a:srgbClr val="000000"/>
                </a:solidFill>
                <a:latin typeface="Times New Roman"/>
              </a:rPr>
              <a:t>, </a:t>
            </a:r>
            <a:r>
              <a:rPr lang="kk-KZ" sz="1100" dirty="0" smtClean="0">
                <a:solidFill>
                  <a:srgbClr val="000000"/>
                </a:solidFill>
                <a:latin typeface="Times New Roman"/>
              </a:rPr>
              <a:t>күші </a:t>
            </a:r>
            <a:r>
              <a:rPr lang="kk-KZ" sz="1100" dirty="0" smtClean="0">
                <a:solidFill>
                  <a:srgbClr val="000000"/>
                </a:solidFill>
                <a:latin typeface="Times New Roman"/>
              </a:rPr>
              <a:t>9-14, күндіз екпіні 15-20 </a:t>
            </a:r>
            <a:r>
              <a:rPr lang="kk-KZ" sz="1100" dirty="0" smtClean="0">
                <a:solidFill>
                  <a:srgbClr val="000000"/>
                </a:solidFill>
                <a:latin typeface="Times New Roman"/>
              </a:rPr>
              <a:t>м/с. </a:t>
            </a:r>
            <a:r>
              <a:rPr lang="kk-KZ" sz="1100" dirty="0">
                <a:solidFill>
                  <a:srgbClr val="000000"/>
                </a:solidFill>
                <a:latin typeface="Times New Roman"/>
              </a:rPr>
              <a:t>Ауа температурасы түнде </a:t>
            </a:r>
            <a:r>
              <a:rPr lang="kk-KZ" sz="1100" dirty="0" smtClean="0">
                <a:solidFill>
                  <a:srgbClr val="000000"/>
                </a:solidFill>
                <a:latin typeface="Times New Roman"/>
              </a:rPr>
              <a:t>7</a:t>
            </a:r>
            <a:r>
              <a:rPr lang="kk-KZ" sz="1100" dirty="0" smtClean="0">
                <a:solidFill>
                  <a:srgbClr val="000000"/>
                </a:solidFill>
                <a:latin typeface="Times New Roman"/>
              </a:rPr>
              <a:t>-9, </a:t>
            </a:r>
            <a:r>
              <a:rPr lang="kk-KZ" sz="1100" dirty="0">
                <a:solidFill>
                  <a:srgbClr val="000000"/>
                </a:solidFill>
                <a:latin typeface="Times New Roman"/>
              </a:rPr>
              <a:t>күндіз </a:t>
            </a:r>
            <a:r>
              <a:rPr lang="kk-KZ" sz="1100" dirty="0" smtClean="0">
                <a:solidFill>
                  <a:srgbClr val="000000"/>
                </a:solidFill>
                <a:latin typeface="Times New Roman"/>
              </a:rPr>
              <a:t>19-21 </a:t>
            </a:r>
            <a:r>
              <a:rPr lang="kk-KZ" sz="1100" dirty="0" smtClean="0">
                <a:solidFill>
                  <a:srgbClr val="000000"/>
                </a:solidFill>
                <a:latin typeface="Times New Roman"/>
              </a:rPr>
              <a:t>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аздаған</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8</a:t>
            </a:r>
            <a:r>
              <a:rPr lang="ru-RU" sz="1100" dirty="0" smtClean="0">
                <a:solidFill>
                  <a:srgbClr val="000000"/>
                </a:solidFill>
                <a:latin typeface="Times New Roman"/>
              </a:rPr>
              <a:t>-10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42309</TotalTime>
  <Words>577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7659</cp:revision>
  <cp:lastPrinted>2021-07-01T03:56:27Z</cp:lastPrinted>
  <dcterms:created xsi:type="dcterms:W3CDTF">2018-03-27T06:03:00Z</dcterms:created>
  <dcterms:modified xsi:type="dcterms:W3CDTF">2026-05-29T06:33:15Z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